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1" r:id="rId2"/>
    <p:sldId id="260" r:id="rId3"/>
    <p:sldId id="259" r:id="rId4"/>
    <p:sldId id="257" r:id="rId5"/>
  </p:sldIdLst>
  <p:sldSz cx="6858000" cy="9906000" type="A4"/>
  <p:notesSz cx="7102475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7015" autoAdjust="0"/>
    <p:restoredTop sz="94660"/>
  </p:normalViewPr>
  <p:slideViewPr>
    <p:cSldViewPr snapToGrid="0">
      <p:cViewPr varScale="1">
        <p:scale>
          <a:sx n="82" d="100"/>
          <a:sy n="82" d="100"/>
        </p:scale>
        <p:origin x="-3276" y="-72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jpe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9280" y="214633"/>
            <a:ext cx="4860000" cy="2232000"/>
          </a:xfrm>
        </p:spPr>
        <p:txBody>
          <a:bodyPr anchor="b">
            <a:normAutofit/>
          </a:bodyPr>
          <a:lstStyle>
            <a:lvl1pPr algn="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Veteran Typewriter" panose="02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000" y="2448000"/>
            <a:ext cx="5688000" cy="727937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1pPr>
            <a:lvl2pPr marL="3429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2pPr>
            <a:lvl3pPr marL="6858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3pPr>
            <a:lvl4pPr marL="10287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4pPr>
            <a:lvl5pPr marL="13716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8B5972AA-B904-4D15-AC9D-F2D2C06FE7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0" y="288000"/>
            <a:ext cx="2160000" cy="2160000"/>
          </a:xfrm>
          <a:prstGeom prst="rect">
            <a:avLst/>
          </a:prstGeom>
          <a:solidFill>
            <a:srgbClr val="FFFFFF">
              <a:shade val="85000"/>
            </a:srgbClr>
          </a:solidFill>
          <a:ln w="63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E44D7F2-7E96-42E5-94D0-F0E6A35DFEC0}"/>
              </a:ext>
            </a:extLst>
          </p:cNvPr>
          <p:cNvSpPr txBox="1"/>
          <p:nvPr userDrawn="1"/>
        </p:nvSpPr>
        <p:spPr>
          <a:xfrm rot="180000">
            <a:off x="1632084" y="121682"/>
            <a:ext cx="5194392" cy="107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r"/>
            <a:r>
              <a:rPr lang="en-US" sz="6400" dirty="0" smtClean="0">
                <a:solidFill>
                  <a:srgbClr val="CC0000"/>
                </a:solidFill>
                <a:latin typeface="[TOP_SECRET]" panose="02000000000000000000" pitchFamily="50" charset="0"/>
              </a:rPr>
              <a:t>(</a:t>
            </a:r>
            <a:r>
              <a:rPr lang="en-US" sz="6400" dirty="0" err="1" smtClean="0">
                <a:solidFill>
                  <a:srgbClr val="CC0000"/>
                </a:solidFill>
                <a:latin typeface="[TOP_SECRET]" panose="02000000000000000000" pitchFamily="50" charset="0"/>
              </a:rPr>
              <a:t>Top_Secret</a:t>
            </a:r>
            <a:r>
              <a:rPr lang="en-US" sz="6400" dirty="0" smtClean="0">
                <a:solidFill>
                  <a:srgbClr val="CC0000"/>
                </a:solidFill>
                <a:latin typeface="[TOP_SECRET]" panose="02000000000000000000" pitchFamily="50" charset="0"/>
              </a:rPr>
              <a:t>)</a:t>
            </a:r>
            <a:endParaRPr lang="de-DE" sz="6400" dirty="0">
              <a:solidFill>
                <a:srgbClr val="CC0000"/>
              </a:solidFill>
              <a:latin typeface="[TOP_SECRET]" panose="020000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47B3510-A826-4338-9CB0-50E548DA6266}"/>
              </a:ext>
            </a:extLst>
          </p:cNvPr>
          <p:cNvSpPr txBox="1"/>
          <p:nvPr userDrawn="1"/>
        </p:nvSpPr>
        <p:spPr>
          <a:xfrm rot="16380000">
            <a:off x="-2302402" y="6035582"/>
            <a:ext cx="6120000" cy="1323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Top Secret" panose="02000500000000000000" pitchFamily="2" charset="0"/>
              </a:rPr>
              <a:t>[CLASSIFIED</a:t>
            </a:r>
            <a:r>
              <a:rPr lang="en-US" sz="8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op Secret" panose="02000500000000000000" pitchFamily="2" charset="0"/>
              </a:rPr>
              <a:t>]</a:t>
            </a:r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DE" sz="1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53105E0-CBA1-4CBA-B9AE-2E27FEC6C0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720000">
            <a:off x="219991" y="2190126"/>
            <a:ext cx="2439816" cy="19772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2496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979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5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b="1" u="sng" dirty="0">
                <a:ea typeface="AA Typewriter" pitchFamily="2" charset="0"/>
              </a:rPr>
              <a:t>Operation: </a:t>
            </a:r>
            <a:br>
              <a:rPr lang="en-US" b="1" u="sng" dirty="0">
                <a:ea typeface="AA Typewriter" pitchFamily="2" charset="0"/>
              </a:rPr>
            </a:br>
            <a:r>
              <a:rPr lang="en-US" dirty="0">
                <a:ea typeface="AA Typewriter" pitchFamily="2" charset="0"/>
              </a:rPr>
              <a:t>“</a:t>
            </a:r>
            <a:r>
              <a:rPr lang="en-US" dirty="0" err="1">
                <a:ea typeface="AA Typewriter" pitchFamily="2" charset="0"/>
              </a:rPr>
              <a:t>Pers</a:t>
            </a:r>
            <a:r>
              <a:rPr lang="en-US" dirty="0">
                <a:ea typeface="AA Typewriter" pitchFamily="2" charset="0"/>
              </a:rPr>
              <a:t> </a:t>
            </a:r>
            <a:r>
              <a:rPr lang="en-US" dirty="0" err="1">
                <a:ea typeface="AA Typewriter" pitchFamily="2" charset="0"/>
              </a:rPr>
              <a:t>Geburtstag</a:t>
            </a:r>
            <a:r>
              <a:rPr lang="en-US" dirty="0">
                <a:ea typeface="AA Typewriter" pitchFamily="2" charset="0"/>
              </a:rPr>
              <a:t>”</a:t>
            </a:r>
            <a:r>
              <a:rPr lang="en-US" sz="4800" dirty="0">
                <a:ea typeface="AA Typewriter" pitchFamily="2" charset="0"/>
              </a:rPr>
              <a:t/>
            </a:r>
            <a:br>
              <a:rPr lang="en-US" sz="4800" dirty="0">
                <a:ea typeface="AA Typewriter" pitchFamily="2" charset="0"/>
              </a:rPr>
            </a:br>
            <a:r>
              <a:rPr lang="en-US" sz="2100" dirty="0">
                <a:ea typeface="AA Typewriter" pitchFamily="2" charset="0"/>
              </a:rPr>
              <a:t>Mission-ID: PHL/191016/NT</a:t>
            </a:r>
            <a:endParaRPr lang="de-DE" dirty="0">
              <a:latin typeface="Veteran Typewriter" panose="02000500000000000000" pitchFamily="2" charset="0"/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b="1" dirty="0"/>
              <a:t>Deine Mission, </a:t>
            </a:r>
          </a:p>
          <a:p>
            <a:pPr>
              <a:lnSpc>
                <a:spcPct val="110000"/>
              </a:lnSpc>
            </a:pPr>
            <a:r>
              <a:rPr lang="de-DE" b="1" dirty="0"/>
              <a:t>Agent ________________,</a:t>
            </a:r>
          </a:p>
          <a:p>
            <a:r>
              <a:rPr lang="de-DE" b="1" dirty="0"/>
              <a:t>solltest du sie annehmen:</a:t>
            </a:r>
          </a:p>
          <a:p>
            <a:r>
              <a:rPr lang="de-DE" dirty="0"/>
              <a:t>Hilf Agent P. bei seiner Geburtstagsfeier einen mysteriösen Fall im Heinz-Nixdorf-</a:t>
            </a:r>
            <a:r>
              <a:rPr lang="de-DE" dirty="0" err="1"/>
              <a:t>MuseumsForum</a:t>
            </a:r>
            <a:r>
              <a:rPr lang="de-DE" dirty="0"/>
              <a:t> zu lösen.</a:t>
            </a:r>
          </a:p>
          <a:p>
            <a:endParaRPr lang="de-DE" dirty="0"/>
          </a:p>
          <a:p>
            <a:r>
              <a:rPr lang="de-DE" b="1" dirty="0"/>
              <a:t>Zeitrahmen der Mission:</a:t>
            </a:r>
          </a:p>
          <a:p>
            <a:r>
              <a:rPr lang="de-DE" dirty="0"/>
              <a:t>16. November 2018, 14:30-~19:00</a:t>
            </a:r>
          </a:p>
          <a:p>
            <a:r>
              <a:rPr lang="de-DE" dirty="0"/>
              <a:t>Du wirst anschließend zurück zu </a:t>
            </a:r>
            <a:br>
              <a:rPr lang="de-DE" dirty="0"/>
            </a:br>
            <a:r>
              <a:rPr lang="de-DE" dirty="0"/>
              <a:t>deiner Homebase transportiert.</a:t>
            </a:r>
          </a:p>
          <a:p>
            <a:endParaRPr lang="de-DE" dirty="0"/>
          </a:p>
          <a:p>
            <a:r>
              <a:rPr lang="de-DE" b="1" dirty="0"/>
              <a:t>Treffpunkt:</a:t>
            </a:r>
          </a:p>
          <a:p>
            <a:r>
              <a:rPr lang="de-DE" dirty="0"/>
              <a:t>9F3CJMH9+RP</a:t>
            </a:r>
          </a:p>
          <a:p>
            <a:r>
              <a:rPr lang="de-DE" dirty="0"/>
              <a:t>Förster-Blanke-Str. 43, NT</a:t>
            </a:r>
          </a:p>
          <a:p>
            <a:endParaRPr lang="de-DE" dirty="0"/>
          </a:p>
          <a:p>
            <a:r>
              <a:rPr lang="de-DE" b="1" dirty="0"/>
              <a:t>Solltest du unabkömmlich sein, informiere bitte das HQ:</a:t>
            </a:r>
          </a:p>
          <a:p>
            <a:r>
              <a:rPr lang="de-DE" dirty="0"/>
              <a:t>Agent Double-L 0177.7554653</a:t>
            </a:r>
          </a:p>
          <a:p>
            <a:r>
              <a:rPr lang="de-DE" dirty="0"/>
              <a:t>oder Specialagent S 0170.8541873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7590280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b="1" u="sng" dirty="0">
                <a:ea typeface="AA Typewriter" pitchFamily="2" charset="0"/>
              </a:rPr>
              <a:t>Operation: </a:t>
            </a:r>
            <a:br>
              <a:rPr lang="en-US" b="1" u="sng" dirty="0">
                <a:ea typeface="AA Typewriter" pitchFamily="2" charset="0"/>
              </a:rPr>
            </a:br>
            <a:r>
              <a:rPr lang="en-US" dirty="0">
                <a:ea typeface="AA Typewriter" pitchFamily="2" charset="0"/>
              </a:rPr>
              <a:t>“</a:t>
            </a:r>
            <a:r>
              <a:rPr lang="en-US" dirty="0" err="1">
                <a:ea typeface="AA Typewriter" pitchFamily="2" charset="0"/>
              </a:rPr>
              <a:t>Pers</a:t>
            </a:r>
            <a:r>
              <a:rPr lang="en-US" dirty="0">
                <a:ea typeface="AA Typewriter" pitchFamily="2" charset="0"/>
              </a:rPr>
              <a:t> </a:t>
            </a:r>
            <a:r>
              <a:rPr lang="en-US" dirty="0" err="1">
                <a:ea typeface="AA Typewriter" pitchFamily="2" charset="0"/>
              </a:rPr>
              <a:t>Geburtstag</a:t>
            </a:r>
            <a:r>
              <a:rPr lang="en-US" dirty="0">
                <a:ea typeface="AA Typewriter" pitchFamily="2" charset="0"/>
              </a:rPr>
              <a:t>”</a:t>
            </a:r>
            <a:r>
              <a:rPr lang="en-US" sz="4800" dirty="0">
                <a:ea typeface="AA Typewriter" pitchFamily="2" charset="0"/>
              </a:rPr>
              <a:t/>
            </a:r>
            <a:br>
              <a:rPr lang="en-US" sz="4800" dirty="0">
                <a:ea typeface="AA Typewriter" pitchFamily="2" charset="0"/>
              </a:rPr>
            </a:br>
            <a:r>
              <a:rPr lang="en-US" sz="2100" dirty="0">
                <a:ea typeface="AA Typewriter" pitchFamily="2" charset="0"/>
              </a:rPr>
              <a:t>Mission-ID: PHL/191016/NT</a:t>
            </a:r>
            <a:endParaRPr lang="de-DE" sz="4000" dirty="0">
              <a:latin typeface="Veteran Typewriter" panose="02000500000000000000" pitchFamily="2" charset="0"/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b="1" dirty="0"/>
              <a:t>Deine Mission, </a:t>
            </a:r>
          </a:p>
          <a:p>
            <a:pPr>
              <a:lnSpc>
                <a:spcPct val="110000"/>
              </a:lnSpc>
            </a:pPr>
            <a:r>
              <a:rPr lang="de-DE" b="1" dirty="0"/>
              <a:t>Agent ________________,</a:t>
            </a:r>
          </a:p>
          <a:p>
            <a:r>
              <a:rPr lang="de-DE" b="1" dirty="0"/>
              <a:t>solltest du sie annehmen:</a:t>
            </a:r>
          </a:p>
          <a:p>
            <a:r>
              <a:rPr lang="de-DE" dirty="0"/>
              <a:t>Hilf Agent P. bei seiner Geburtstagsfeier einen mysteriösen Fall im Heinz-Nixdorf-</a:t>
            </a:r>
            <a:r>
              <a:rPr lang="de-DE" dirty="0" err="1"/>
              <a:t>MuseumsForum</a:t>
            </a:r>
            <a:r>
              <a:rPr lang="de-DE" dirty="0"/>
              <a:t> zu lösen.</a:t>
            </a:r>
          </a:p>
          <a:p>
            <a:endParaRPr lang="de-DE" dirty="0"/>
          </a:p>
          <a:p>
            <a:r>
              <a:rPr lang="de-DE" b="1" dirty="0"/>
              <a:t>Zeitrahmen der Mission:</a:t>
            </a:r>
          </a:p>
          <a:p>
            <a:r>
              <a:rPr lang="de-DE" dirty="0"/>
              <a:t>16. November 2018, 14:30-~19:00</a:t>
            </a:r>
          </a:p>
          <a:p>
            <a:r>
              <a:rPr lang="de-DE" dirty="0"/>
              <a:t>Du wirst anschließend zurück zu </a:t>
            </a:r>
            <a:br>
              <a:rPr lang="de-DE" dirty="0"/>
            </a:br>
            <a:r>
              <a:rPr lang="de-DE" dirty="0"/>
              <a:t>deiner Homebase transportiert.</a:t>
            </a:r>
          </a:p>
          <a:p>
            <a:endParaRPr lang="de-DE" dirty="0"/>
          </a:p>
          <a:p>
            <a:r>
              <a:rPr lang="de-DE" b="1" dirty="0"/>
              <a:t>Treffpunkt:</a:t>
            </a:r>
          </a:p>
          <a:p>
            <a:r>
              <a:rPr lang="de-DE" dirty="0"/>
              <a:t>9F3CJMH9+RP</a:t>
            </a:r>
          </a:p>
          <a:p>
            <a:r>
              <a:rPr lang="de-DE" dirty="0"/>
              <a:t>Förster-Blanke-Str. 43, NT</a:t>
            </a:r>
          </a:p>
          <a:p>
            <a:endParaRPr lang="de-DE" dirty="0"/>
          </a:p>
          <a:p>
            <a:r>
              <a:rPr lang="de-DE" b="1" dirty="0"/>
              <a:t>Solltest du unabkömmlich sein, informiere bitte das HQ:</a:t>
            </a:r>
          </a:p>
          <a:p>
            <a:r>
              <a:rPr lang="de-DE" dirty="0"/>
              <a:t>Agent Double-L 0177.7554653</a:t>
            </a:r>
          </a:p>
          <a:p>
            <a:r>
              <a:rPr lang="de-DE" dirty="0"/>
              <a:t>oder Specialagent S 0170.8541873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0226469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4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b="1" u="sng" dirty="0">
                <a:ea typeface="AA Typewriter" pitchFamily="2" charset="0"/>
              </a:rPr>
              <a:t>Operation: </a:t>
            </a:r>
            <a:br>
              <a:rPr lang="en-US" b="1" u="sng" dirty="0">
                <a:ea typeface="AA Typewriter" pitchFamily="2" charset="0"/>
              </a:rPr>
            </a:br>
            <a:r>
              <a:rPr lang="en-US" dirty="0">
                <a:ea typeface="AA Typewriter" pitchFamily="2" charset="0"/>
              </a:rPr>
              <a:t>“</a:t>
            </a:r>
            <a:r>
              <a:rPr lang="en-US" dirty="0" err="1">
                <a:ea typeface="AA Typewriter" pitchFamily="2" charset="0"/>
              </a:rPr>
              <a:t>Pers</a:t>
            </a:r>
            <a:r>
              <a:rPr lang="en-US" dirty="0">
                <a:ea typeface="AA Typewriter" pitchFamily="2" charset="0"/>
              </a:rPr>
              <a:t> </a:t>
            </a:r>
            <a:r>
              <a:rPr lang="en-US" dirty="0" err="1">
                <a:ea typeface="AA Typewriter" pitchFamily="2" charset="0"/>
              </a:rPr>
              <a:t>Geburtstag</a:t>
            </a:r>
            <a:r>
              <a:rPr lang="en-US" dirty="0">
                <a:ea typeface="AA Typewriter" pitchFamily="2" charset="0"/>
              </a:rPr>
              <a:t>”</a:t>
            </a:r>
            <a:r>
              <a:rPr lang="en-US" sz="4800" dirty="0">
                <a:ea typeface="AA Typewriter" pitchFamily="2" charset="0"/>
              </a:rPr>
              <a:t/>
            </a:r>
            <a:br>
              <a:rPr lang="en-US" sz="4800" dirty="0">
                <a:ea typeface="AA Typewriter" pitchFamily="2" charset="0"/>
              </a:rPr>
            </a:br>
            <a:r>
              <a:rPr lang="en-US" sz="2100" dirty="0">
                <a:ea typeface="AA Typewriter" pitchFamily="2" charset="0"/>
              </a:rPr>
              <a:t>Mission-ID: PHL/191016/NT</a:t>
            </a:r>
            <a:endParaRPr lang="de-DE" sz="2400" dirty="0"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b="1" dirty="0"/>
              <a:t>Deine Mission, </a:t>
            </a:r>
          </a:p>
          <a:p>
            <a:pPr>
              <a:lnSpc>
                <a:spcPct val="110000"/>
              </a:lnSpc>
            </a:pPr>
            <a:r>
              <a:rPr lang="de-DE" b="1" dirty="0"/>
              <a:t>Agent ________________,</a:t>
            </a:r>
          </a:p>
          <a:p>
            <a:r>
              <a:rPr lang="de-DE" b="1" dirty="0"/>
              <a:t>solltest du sie annehmen:</a:t>
            </a:r>
          </a:p>
          <a:p>
            <a:r>
              <a:rPr lang="de-DE" dirty="0"/>
              <a:t>Hilf Agent P. bei seiner Geburtstagsfeier einen mysteriösen Fall im Heinz-Nixdorf-</a:t>
            </a:r>
            <a:r>
              <a:rPr lang="de-DE" dirty="0" err="1"/>
              <a:t>MuseumsForum</a:t>
            </a:r>
            <a:r>
              <a:rPr lang="de-DE" dirty="0"/>
              <a:t> zu lösen.</a:t>
            </a:r>
          </a:p>
          <a:p>
            <a:endParaRPr lang="de-DE" dirty="0"/>
          </a:p>
          <a:p>
            <a:r>
              <a:rPr lang="de-DE" b="1" dirty="0"/>
              <a:t>Zeitrahmen der Mission:</a:t>
            </a:r>
          </a:p>
          <a:p>
            <a:r>
              <a:rPr lang="de-DE" dirty="0"/>
              <a:t>16. November 2018, 14:30-~19:00</a:t>
            </a:r>
          </a:p>
          <a:p>
            <a:r>
              <a:rPr lang="de-DE" dirty="0"/>
              <a:t>Du wirst anschließend zurück zu </a:t>
            </a:r>
            <a:br>
              <a:rPr lang="de-DE" dirty="0"/>
            </a:br>
            <a:r>
              <a:rPr lang="de-DE" dirty="0"/>
              <a:t>deiner Homebase transportiert.</a:t>
            </a:r>
          </a:p>
          <a:p>
            <a:endParaRPr lang="de-DE" dirty="0"/>
          </a:p>
          <a:p>
            <a:r>
              <a:rPr lang="de-DE" b="1" dirty="0"/>
              <a:t>Treffpunkt:</a:t>
            </a:r>
          </a:p>
          <a:p>
            <a:r>
              <a:rPr lang="de-DE" dirty="0"/>
              <a:t>9F3CJMH9+RP</a:t>
            </a:r>
          </a:p>
          <a:p>
            <a:r>
              <a:rPr lang="de-DE" dirty="0"/>
              <a:t>Förster-Blanke-Str. 43, NT</a:t>
            </a:r>
          </a:p>
          <a:p>
            <a:endParaRPr lang="de-DE" dirty="0"/>
          </a:p>
          <a:p>
            <a:r>
              <a:rPr lang="de-DE" b="1" dirty="0"/>
              <a:t>Solltest du unabkömmlich sein, informiere bitte das HQ:</a:t>
            </a:r>
          </a:p>
          <a:p>
            <a:r>
              <a:rPr lang="de-DE" dirty="0"/>
              <a:t>Agent Double-L 0177.7554653</a:t>
            </a:r>
          </a:p>
          <a:p>
            <a:r>
              <a:rPr lang="de-DE" dirty="0"/>
              <a:t>oder Specialagent S 0170.8541873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5522383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b="1" u="sng" dirty="0">
                <a:ea typeface="AA Typewriter" pitchFamily="2" charset="0"/>
              </a:rPr>
              <a:t>Operation: </a:t>
            </a:r>
            <a:br>
              <a:rPr lang="en-US" b="1" u="sng" dirty="0">
                <a:ea typeface="AA Typewriter" pitchFamily="2" charset="0"/>
              </a:rPr>
            </a:br>
            <a:r>
              <a:rPr lang="en-US" dirty="0">
                <a:ea typeface="AA Typewriter" pitchFamily="2" charset="0"/>
              </a:rPr>
              <a:t>“</a:t>
            </a:r>
            <a:r>
              <a:rPr lang="en-US" dirty="0" err="1">
                <a:ea typeface="AA Typewriter" pitchFamily="2" charset="0"/>
              </a:rPr>
              <a:t>Pers</a:t>
            </a:r>
            <a:r>
              <a:rPr lang="en-US" dirty="0">
                <a:ea typeface="AA Typewriter" pitchFamily="2" charset="0"/>
              </a:rPr>
              <a:t> </a:t>
            </a:r>
            <a:r>
              <a:rPr lang="en-US" dirty="0" err="1">
                <a:ea typeface="AA Typewriter" pitchFamily="2" charset="0"/>
              </a:rPr>
              <a:t>Geburtstag</a:t>
            </a:r>
            <a:r>
              <a:rPr lang="en-US" dirty="0">
                <a:ea typeface="AA Typewriter" pitchFamily="2" charset="0"/>
              </a:rPr>
              <a:t>”</a:t>
            </a:r>
            <a:r>
              <a:rPr lang="en-US" sz="4800" dirty="0">
                <a:ea typeface="AA Typewriter" pitchFamily="2" charset="0"/>
              </a:rPr>
              <a:t/>
            </a:r>
            <a:br>
              <a:rPr lang="en-US" sz="4800" dirty="0">
                <a:ea typeface="AA Typewriter" pitchFamily="2" charset="0"/>
              </a:rPr>
            </a:br>
            <a:r>
              <a:rPr lang="en-US" sz="2100" dirty="0" smtClean="0">
                <a:ea typeface="AA Typewriter" pitchFamily="2" charset="0"/>
              </a:rPr>
              <a:t>Mission-ID</a:t>
            </a:r>
            <a:r>
              <a:rPr lang="en-US" sz="2100" dirty="0">
                <a:ea typeface="AA Typewriter" pitchFamily="2" charset="0"/>
              </a:rPr>
              <a:t>: PHL/191016/NT</a:t>
            </a:r>
            <a:endParaRPr lang="de-DE" sz="2100" dirty="0"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b="1" dirty="0"/>
              <a:t>Deine Mission, </a:t>
            </a:r>
          </a:p>
          <a:p>
            <a:pPr>
              <a:lnSpc>
                <a:spcPct val="110000"/>
              </a:lnSpc>
            </a:pPr>
            <a:r>
              <a:rPr lang="de-DE" b="1" dirty="0"/>
              <a:t>Agent ________________,</a:t>
            </a:r>
          </a:p>
          <a:p>
            <a:r>
              <a:rPr lang="de-DE" b="1" dirty="0"/>
              <a:t>solltest du sie annehmen:</a:t>
            </a:r>
          </a:p>
          <a:p>
            <a:r>
              <a:rPr lang="de-DE" dirty="0"/>
              <a:t>Hilf Agent P. bei seiner Geburtstagsfeier einen mysteriösen Fall im Heinz-Nixdorf-</a:t>
            </a:r>
            <a:r>
              <a:rPr lang="de-DE" dirty="0" err="1"/>
              <a:t>MuseumsForum</a:t>
            </a:r>
            <a:r>
              <a:rPr lang="de-DE" dirty="0"/>
              <a:t> zu lösen.</a:t>
            </a:r>
          </a:p>
          <a:p>
            <a:endParaRPr lang="de-DE" dirty="0"/>
          </a:p>
          <a:p>
            <a:r>
              <a:rPr lang="de-DE" b="1" dirty="0"/>
              <a:t>Zeitrahmen der Mission:</a:t>
            </a:r>
          </a:p>
          <a:p>
            <a:r>
              <a:rPr lang="de-DE" dirty="0"/>
              <a:t>16. November 2018, 14:30-~19:00</a:t>
            </a:r>
          </a:p>
          <a:p>
            <a:r>
              <a:rPr lang="de-DE" dirty="0"/>
              <a:t>Du wirst anschließend zurück zu </a:t>
            </a:r>
            <a:br>
              <a:rPr lang="de-DE" dirty="0"/>
            </a:br>
            <a:r>
              <a:rPr lang="de-DE" dirty="0"/>
              <a:t>deiner Homebase transportiert.</a:t>
            </a:r>
          </a:p>
          <a:p>
            <a:endParaRPr lang="de-DE" dirty="0"/>
          </a:p>
          <a:p>
            <a:r>
              <a:rPr lang="de-DE" b="1" dirty="0"/>
              <a:t>Treffpunkt:</a:t>
            </a:r>
          </a:p>
          <a:p>
            <a:r>
              <a:rPr lang="de-DE" dirty="0"/>
              <a:t>9F3CJMH9+RP</a:t>
            </a:r>
          </a:p>
          <a:p>
            <a:r>
              <a:rPr lang="de-DE" dirty="0"/>
              <a:t>Förster-Blanke-Str. 43, NT</a:t>
            </a:r>
          </a:p>
          <a:p>
            <a:endParaRPr lang="de-DE" dirty="0"/>
          </a:p>
          <a:p>
            <a:r>
              <a:rPr lang="de-DE" b="1" dirty="0"/>
              <a:t>Solltest du unabkömmlich sein, informiere bitte das HQ:</a:t>
            </a:r>
          </a:p>
          <a:p>
            <a:r>
              <a:rPr lang="de-DE" dirty="0"/>
              <a:t>Agent Double-L 0177.7554653</a:t>
            </a:r>
          </a:p>
          <a:p>
            <a:r>
              <a:rPr lang="de-DE" dirty="0"/>
              <a:t>oder Specialagent S 0170.8541873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166709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176</Words>
  <Application>Microsoft Office PowerPoint</Application>
  <PresentationFormat>A4 Paper (210x297 mm)</PresentationFormat>
  <Paragraphs>68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Operation:  “Pers Geburtstag” Mission-ID: PHL/191016/NT</vt:lpstr>
      <vt:lpstr>Operation:  “Pers Geburtstag” Mission-ID: PHL/191016/NT</vt:lpstr>
      <vt:lpstr>Operation:  “Pers Geburtstag” Mission-ID: PHL/191016/NT</vt:lpstr>
      <vt:lpstr>Operation:  “Pers Geburtstag” Mission-ID: PHL/191016/NT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Operation: Pers 9. Geburtstag</dc:title>
  <dc:creator>Lutz Linke</dc:creator>
  <cp:lastModifiedBy>Lutz Linke</cp:lastModifiedBy>
  <cp:revision>57</cp:revision>
  <cp:lastPrinted>2018-10-09T08:10:08Z</cp:lastPrinted>
  <dcterms:created xsi:type="dcterms:W3CDTF">2018-10-08T17:23:12Z</dcterms:created>
  <dcterms:modified xsi:type="dcterms:W3CDTF">2018-10-09T10:56:46Z</dcterms:modified>
</cp:coreProperties>
</file>

<file path=docProps/thumbnail.jpeg>
</file>